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CDCE"/>
    <a:srgbClr val="54D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66" autoAdjust="0"/>
    <p:restoredTop sz="94660"/>
  </p:normalViewPr>
  <p:slideViewPr>
    <p:cSldViewPr snapToGrid="0">
      <p:cViewPr varScale="1">
        <p:scale>
          <a:sx n="98" d="100"/>
          <a:sy n="98" d="100"/>
        </p:scale>
        <p:origin x="1264" y="1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693FE4-700B-4850-98CE-1D605B960C50}" type="datetimeFigureOut">
              <a:rPr lang="en-US" smtClean="0"/>
              <a:t>8/28/18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2D7AAF-7DCE-452F-9691-FCFEE5779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0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9C6-A638-420D-9D86-7DD63971609C}" type="datetimeFigureOut">
              <a:rPr lang="en-US" smtClean="0"/>
              <a:t>8/28/18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4E5F2-013C-4320-8473-17A614EA8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637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9C6-A638-420D-9D86-7DD63971609C}" type="datetimeFigureOut">
              <a:rPr lang="en-US" smtClean="0"/>
              <a:t>8/28/18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4E5F2-013C-4320-8473-17A614EA8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665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9C6-A638-420D-9D86-7DD63971609C}" type="datetimeFigureOut">
              <a:rPr lang="en-US" smtClean="0"/>
              <a:t>8/28/18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4E5F2-013C-4320-8473-17A614EA8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937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9C6-A638-420D-9D86-7DD63971609C}" type="datetimeFigureOut">
              <a:rPr lang="en-US" smtClean="0"/>
              <a:t>8/28/18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4E5F2-013C-4320-8473-17A614EA8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493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9C6-A638-420D-9D86-7DD63971609C}" type="datetimeFigureOut">
              <a:rPr lang="en-US" smtClean="0"/>
              <a:t>8/28/18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4E5F2-013C-4320-8473-17A614EA8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635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9C6-A638-420D-9D86-7DD63971609C}" type="datetimeFigureOut">
              <a:rPr lang="en-US" smtClean="0"/>
              <a:t>8/28/18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4E5F2-013C-4320-8473-17A614EA8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904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9C6-A638-420D-9D86-7DD63971609C}" type="datetimeFigureOut">
              <a:rPr lang="en-US" smtClean="0"/>
              <a:t>8/28/18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4E5F2-013C-4320-8473-17A614EA8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723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9C6-A638-420D-9D86-7DD63971609C}" type="datetimeFigureOut">
              <a:rPr lang="en-US" smtClean="0"/>
              <a:t>8/28/18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4E5F2-013C-4320-8473-17A614EA8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093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9C6-A638-420D-9D86-7DD63971609C}" type="datetimeFigureOut">
              <a:rPr lang="en-US" smtClean="0"/>
              <a:t>8/28/18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4E5F2-013C-4320-8473-17A614EA8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048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9C6-A638-420D-9D86-7DD63971609C}" type="datetimeFigureOut">
              <a:rPr lang="en-US" smtClean="0"/>
              <a:t>8/28/18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4E5F2-013C-4320-8473-17A614EA8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37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9C6-A638-420D-9D86-7DD63971609C}" type="datetimeFigureOut">
              <a:rPr lang="en-US" smtClean="0"/>
              <a:t>8/28/18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4E5F2-013C-4320-8473-17A614EA8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793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129C6-A638-420D-9D86-7DD63971609C}" type="datetimeFigureOut">
              <a:rPr lang="en-US" smtClean="0"/>
              <a:t>8/28/18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4E5F2-013C-4320-8473-17A614EA8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889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4" Type="http://schemas.openxmlformats.org/officeDocument/2006/relationships/tags" Target="../tags/tag27.xml"/><Relationship Id="rId5" Type="http://schemas.openxmlformats.org/officeDocument/2006/relationships/tags" Target="../tags/tag28.xml"/><Relationship Id="rId6" Type="http://schemas.openxmlformats.org/officeDocument/2006/relationships/tags" Target="../tags/tag29.xml"/><Relationship Id="rId7" Type="http://schemas.openxmlformats.org/officeDocument/2006/relationships/slideLayout" Target="../slideLayouts/slideLayout1.xml"/><Relationship Id="rId8" Type="http://schemas.openxmlformats.org/officeDocument/2006/relationships/image" Target="../media/image10.JPG"/><Relationship Id="rId1" Type="http://schemas.openxmlformats.org/officeDocument/2006/relationships/tags" Target="../tags/tag24.xml"/><Relationship Id="rId2" Type="http://schemas.openxmlformats.org/officeDocument/2006/relationships/tags" Target="../tags/tag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4" Type="http://schemas.openxmlformats.org/officeDocument/2006/relationships/tags" Target="../tags/tag33.xml"/><Relationship Id="rId5" Type="http://schemas.openxmlformats.org/officeDocument/2006/relationships/tags" Target="../tags/tag34.xml"/><Relationship Id="rId6" Type="http://schemas.openxmlformats.org/officeDocument/2006/relationships/tags" Target="../tags/tag35.xml"/><Relationship Id="rId7" Type="http://schemas.openxmlformats.org/officeDocument/2006/relationships/tags" Target="../tags/tag36.xml"/><Relationship Id="rId8" Type="http://schemas.openxmlformats.org/officeDocument/2006/relationships/slideLayout" Target="../slideLayouts/slideLayout1.xml"/><Relationship Id="rId9" Type="http://schemas.openxmlformats.org/officeDocument/2006/relationships/image" Target="../media/image11.JPG"/><Relationship Id="rId1" Type="http://schemas.openxmlformats.org/officeDocument/2006/relationships/tags" Target="../tags/tag30.xml"/><Relationship Id="rId2" Type="http://schemas.openxmlformats.org/officeDocument/2006/relationships/tags" Target="../tags/tag3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4" Type="http://schemas.openxmlformats.org/officeDocument/2006/relationships/tags" Target="../tags/tag40.xml"/><Relationship Id="rId5" Type="http://schemas.openxmlformats.org/officeDocument/2006/relationships/tags" Target="../tags/tag41.xml"/><Relationship Id="rId6" Type="http://schemas.openxmlformats.org/officeDocument/2006/relationships/slideLayout" Target="../slideLayouts/slideLayout1.xml"/><Relationship Id="rId7" Type="http://schemas.openxmlformats.org/officeDocument/2006/relationships/image" Target="../media/image12.JPG"/><Relationship Id="rId1" Type="http://schemas.openxmlformats.org/officeDocument/2006/relationships/tags" Target="../tags/tag37.xml"/><Relationship Id="rId2" Type="http://schemas.openxmlformats.org/officeDocument/2006/relationships/tags" Target="../tags/tag3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3.JPG"/><Relationship Id="rId1" Type="http://schemas.openxmlformats.org/officeDocument/2006/relationships/tags" Target="../tags/tag42.xml"/><Relationship Id="rId2" Type="http://schemas.openxmlformats.org/officeDocument/2006/relationships/tags" Target="../tags/tag4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4" Type="http://schemas.openxmlformats.org/officeDocument/2006/relationships/tags" Target="../tags/tag47.xml"/><Relationship Id="rId5" Type="http://schemas.openxmlformats.org/officeDocument/2006/relationships/tags" Target="../tags/tag48.xml"/><Relationship Id="rId6" Type="http://schemas.openxmlformats.org/officeDocument/2006/relationships/slideLayout" Target="../slideLayouts/slideLayout1.xml"/><Relationship Id="rId7" Type="http://schemas.openxmlformats.org/officeDocument/2006/relationships/image" Target="../media/image14.JPG"/><Relationship Id="rId1" Type="http://schemas.openxmlformats.org/officeDocument/2006/relationships/tags" Target="../tags/tag44.xml"/><Relationship Id="rId2" Type="http://schemas.openxmlformats.org/officeDocument/2006/relationships/tags" Target="../tags/tag4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4" Type="http://schemas.openxmlformats.org/officeDocument/2006/relationships/slideLayout" Target="../slideLayouts/slideLayout1.xml"/><Relationship Id="rId5" Type="http://schemas.openxmlformats.org/officeDocument/2006/relationships/image" Target="../media/image15.JPG"/><Relationship Id="rId1" Type="http://schemas.openxmlformats.org/officeDocument/2006/relationships/tags" Target="../tags/tag49.xml"/><Relationship Id="rId2" Type="http://schemas.openxmlformats.org/officeDocument/2006/relationships/tags" Target="../tags/tag5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4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1" Type="http://schemas.openxmlformats.org/officeDocument/2006/relationships/tags" Target="../tags/tag4.xml"/><Relationship Id="rId2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5.JPG"/><Relationship Id="rId1" Type="http://schemas.openxmlformats.org/officeDocument/2006/relationships/tags" Target="../tags/tag9.xml"/><Relationship Id="rId2" Type="http://schemas.openxmlformats.org/officeDocument/2006/relationships/tags" Target="../tags/tag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4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1" Type="http://schemas.openxmlformats.org/officeDocument/2006/relationships/tags" Target="../tags/tag11.xml"/><Relationship Id="rId2" Type="http://schemas.openxmlformats.org/officeDocument/2006/relationships/tags" Target="../tags/tag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4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1" Type="http://schemas.openxmlformats.org/officeDocument/2006/relationships/tags" Target="../tags/tag14.xml"/><Relationship Id="rId2" Type="http://schemas.openxmlformats.org/officeDocument/2006/relationships/tags" Target="../tags/tag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8.JPG"/><Relationship Id="rId1" Type="http://schemas.openxmlformats.org/officeDocument/2006/relationships/tags" Target="../tags/tag17.xml"/><Relationship Id="rId2" Type="http://schemas.openxmlformats.org/officeDocument/2006/relationships/tags" Target="../tags/tag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4" Type="http://schemas.openxmlformats.org/officeDocument/2006/relationships/tags" Target="../tags/tag22.xml"/><Relationship Id="rId5" Type="http://schemas.openxmlformats.org/officeDocument/2006/relationships/tags" Target="../tags/tag23.xml"/><Relationship Id="rId6" Type="http://schemas.openxmlformats.org/officeDocument/2006/relationships/slideLayout" Target="../slideLayouts/slideLayout1.xml"/><Relationship Id="rId7" Type="http://schemas.openxmlformats.org/officeDocument/2006/relationships/image" Target="../media/image9.JPG"/><Relationship Id="rId1" Type="http://schemas.openxmlformats.org/officeDocument/2006/relationships/tags" Target="../tags/tag19.xml"/><Relationship Id="rId2" Type="http://schemas.openxmlformats.org/officeDocument/2006/relationships/tags" Target="../tags/tag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0289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8964DE2-362E-497D-A3A8-2183E7CFDFEF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535306" y="2989499"/>
            <a:ext cx="12000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data</a:t>
            </a:r>
          </a:p>
        </p:txBody>
      </p:sp>
      <p:sp>
        <p:nvSpPr>
          <p:cNvPr id="17" name="TextBox 16">
            <a:extLst/>
          </p:cNvPr>
          <p:cNvSpPr txBox="1"/>
          <p:nvPr>
            <p:custDataLst>
              <p:tags r:id="rId2"/>
            </p:custDataLst>
          </p:nvPr>
        </p:nvSpPr>
        <p:spPr>
          <a:xfrm>
            <a:off x="389649" y="3690876"/>
            <a:ext cx="31279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observations</a:t>
            </a:r>
          </a:p>
        </p:txBody>
      </p:sp>
      <p:sp>
        <p:nvSpPr>
          <p:cNvPr id="21" name="TextBox 20">
            <a:extLst/>
          </p:cNvPr>
          <p:cNvSpPr txBox="1"/>
          <p:nvPr>
            <p:custDataLst>
              <p:tags r:id="rId3"/>
            </p:custDataLst>
          </p:nvPr>
        </p:nvSpPr>
        <p:spPr>
          <a:xfrm>
            <a:off x="2518095" y="4392799"/>
            <a:ext cx="25294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accurately</a:t>
            </a:r>
          </a:p>
        </p:txBody>
      </p:sp>
      <p:sp>
        <p:nvSpPr>
          <p:cNvPr id="23" name="TextBox 22">
            <a:extLst/>
          </p:cNvPr>
          <p:cNvSpPr txBox="1"/>
          <p:nvPr>
            <p:custDataLst>
              <p:tags r:id="rId4"/>
            </p:custDataLst>
          </p:nvPr>
        </p:nvSpPr>
        <p:spPr>
          <a:xfrm>
            <a:off x="2744799" y="5141156"/>
            <a:ext cx="6751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fit</a:t>
            </a:r>
          </a:p>
        </p:txBody>
      </p:sp>
      <p:sp>
        <p:nvSpPr>
          <p:cNvPr id="25" name="TextBox 24">
            <a:extLst/>
          </p:cNvPr>
          <p:cNvSpPr txBox="1"/>
          <p:nvPr>
            <p:custDataLst>
              <p:tags r:id="rId5"/>
            </p:custDataLst>
          </p:nvPr>
        </p:nvSpPr>
        <p:spPr>
          <a:xfrm>
            <a:off x="4702447" y="5141156"/>
            <a:ext cx="26588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hypothesis</a:t>
            </a:r>
          </a:p>
        </p:txBody>
      </p:sp>
      <p:sp>
        <p:nvSpPr>
          <p:cNvPr id="27" name="TextBox 26">
            <a:extLst/>
          </p:cNvPr>
          <p:cNvSpPr txBox="1"/>
          <p:nvPr>
            <p:custDataLst>
              <p:tags r:id="rId6"/>
            </p:custDataLst>
          </p:nvPr>
        </p:nvSpPr>
        <p:spPr>
          <a:xfrm>
            <a:off x="3296658" y="5813030"/>
            <a:ext cx="13179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units</a:t>
            </a:r>
          </a:p>
        </p:txBody>
      </p:sp>
    </p:spTree>
    <p:extLst>
      <p:ext uri="{BB962C8B-B14F-4D97-AF65-F5344CB8AC3E}">
        <p14:creationId xmlns:p14="http://schemas.microsoft.com/office/powerpoint/2010/main" val="4197048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21" grpId="0"/>
      <p:bldP spid="23" grpId="0"/>
      <p:bldP spid="25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8964DE2-362E-497D-A3A8-2183E7CFDFEF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89649" y="2989499"/>
            <a:ext cx="21912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Organize</a:t>
            </a:r>
          </a:p>
        </p:txBody>
      </p:sp>
      <p:sp>
        <p:nvSpPr>
          <p:cNvPr id="17" name="TextBox 16">
            <a:extLst/>
          </p:cNvPr>
          <p:cNvSpPr txBox="1"/>
          <p:nvPr>
            <p:custDataLst>
              <p:tags r:id="rId2"/>
            </p:custDataLst>
          </p:nvPr>
        </p:nvSpPr>
        <p:spPr>
          <a:xfrm>
            <a:off x="389649" y="3690876"/>
            <a:ext cx="12000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data</a:t>
            </a:r>
          </a:p>
        </p:txBody>
      </p:sp>
      <p:sp>
        <p:nvSpPr>
          <p:cNvPr id="21" name="TextBox 20">
            <a:extLst/>
          </p:cNvPr>
          <p:cNvSpPr txBox="1"/>
          <p:nvPr>
            <p:custDataLst>
              <p:tags r:id="rId3"/>
            </p:custDataLst>
          </p:nvPr>
        </p:nvSpPr>
        <p:spPr>
          <a:xfrm>
            <a:off x="6554783" y="3694165"/>
            <a:ext cx="13773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chart</a:t>
            </a:r>
          </a:p>
        </p:txBody>
      </p:sp>
      <p:sp>
        <p:nvSpPr>
          <p:cNvPr id="23" name="TextBox 22">
            <a:extLst/>
          </p:cNvPr>
          <p:cNvSpPr txBox="1"/>
          <p:nvPr>
            <p:custDataLst>
              <p:tags r:id="rId4"/>
            </p:custDataLst>
          </p:nvPr>
        </p:nvSpPr>
        <p:spPr>
          <a:xfrm>
            <a:off x="1006899" y="4405747"/>
            <a:ext cx="15004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graph</a:t>
            </a:r>
          </a:p>
        </p:txBody>
      </p:sp>
      <p:sp>
        <p:nvSpPr>
          <p:cNvPr id="25" name="TextBox 24">
            <a:extLst/>
          </p:cNvPr>
          <p:cNvSpPr txBox="1"/>
          <p:nvPr>
            <p:custDataLst>
              <p:tags r:id="rId5"/>
            </p:custDataLst>
          </p:nvPr>
        </p:nvSpPr>
        <p:spPr>
          <a:xfrm>
            <a:off x="4447997" y="4406152"/>
            <a:ext cx="21083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visualize</a:t>
            </a:r>
          </a:p>
        </p:txBody>
      </p:sp>
      <p:sp>
        <p:nvSpPr>
          <p:cNvPr id="27" name="TextBox 26">
            <a:extLst/>
          </p:cNvPr>
          <p:cNvSpPr txBox="1"/>
          <p:nvPr>
            <p:custDataLst>
              <p:tags r:id="rId6"/>
            </p:custDataLst>
          </p:nvPr>
        </p:nvSpPr>
        <p:spPr>
          <a:xfrm>
            <a:off x="354911" y="5821995"/>
            <a:ext cx="17129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results</a:t>
            </a:r>
          </a:p>
        </p:txBody>
      </p:sp>
      <p:sp>
        <p:nvSpPr>
          <p:cNvPr id="29" name="TextBox 28">
            <a:extLst/>
          </p:cNvPr>
          <p:cNvSpPr txBox="1"/>
          <p:nvPr>
            <p:custDataLst>
              <p:tags r:id="rId7"/>
            </p:custDataLst>
          </p:nvPr>
        </p:nvSpPr>
        <p:spPr>
          <a:xfrm>
            <a:off x="2821839" y="5839932"/>
            <a:ext cx="15573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errors</a:t>
            </a:r>
          </a:p>
        </p:txBody>
      </p:sp>
    </p:spTree>
    <p:extLst>
      <p:ext uri="{BB962C8B-B14F-4D97-AF65-F5344CB8AC3E}">
        <p14:creationId xmlns:p14="http://schemas.microsoft.com/office/powerpoint/2010/main" val="1564143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21" grpId="0"/>
      <p:bldP spid="23" grpId="0"/>
      <p:bldP spid="25" grpId="0"/>
      <p:bldP spid="27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8964DE2-362E-497D-A3A8-2183E7CFDFEF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352376" y="2989499"/>
            <a:ext cx="26069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conclusion</a:t>
            </a:r>
          </a:p>
        </p:txBody>
      </p:sp>
      <p:sp>
        <p:nvSpPr>
          <p:cNvPr id="17" name="TextBox 16">
            <a:extLst/>
          </p:cNvPr>
          <p:cNvSpPr txBox="1"/>
          <p:nvPr>
            <p:custDataLst>
              <p:tags r:id="rId2"/>
            </p:custDataLst>
          </p:nvPr>
        </p:nvSpPr>
        <p:spPr>
          <a:xfrm>
            <a:off x="389649" y="4396088"/>
            <a:ext cx="34756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determination</a:t>
            </a:r>
          </a:p>
        </p:txBody>
      </p:sp>
      <p:sp>
        <p:nvSpPr>
          <p:cNvPr id="25" name="TextBox 24">
            <a:extLst/>
          </p:cNvPr>
          <p:cNvSpPr txBox="1"/>
          <p:nvPr>
            <p:custDataLst>
              <p:tags r:id="rId3"/>
            </p:custDataLst>
          </p:nvPr>
        </p:nvSpPr>
        <p:spPr>
          <a:xfrm>
            <a:off x="380823" y="5133720"/>
            <a:ext cx="26588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hypothesis</a:t>
            </a:r>
          </a:p>
        </p:txBody>
      </p:sp>
      <p:sp>
        <p:nvSpPr>
          <p:cNvPr id="27" name="TextBox 26">
            <a:extLst/>
          </p:cNvPr>
          <p:cNvSpPr txBox="1"/>
          <p:nvPr>
            <p:custDataLst>
              <p:tags r:id="rId4"/>
            </p:custDataLst>
          </p:nvPr>
        </p:nvSpPr>
        <p:spPr>
          <a:xfrm>
            <a:off x="4841878" y="5129073"/>
            <a:ext cx="12582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right</a:t>
            </a:r>
          </a:p>
        </p:txBody>
      </p:sp>
      <p:sp>
        <p:nvSpPr>
          <p:cNvPr id="29" name="TextBox 28">
            <a:extLst/>
          </p:cNvPr>
          <p:cNvSpPr txBox="1"/>
          <p:nvPr>
            <p:custDataLst>
              <p:tags r:id="rId5"/>
            </p:custDataLst>
          </p:nvPr>
        </p:nvSpPr>
        <p:spPr>
          <a:xfrm>
            <a:off x="389649" y="5839932"/>
            <a:ext cx="16375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wrong</a:t>
            </a:r>
          </a:p>
        </p:txBody>
      </p:sp>
    </p:spTree>
    <p:extLst>
      <p:ext uri="{BB962C8B-B14F-4D97-AF65-F5344CB8AC3E}">
        <p14:creationId xmlns:p14="http://schemas.microsoft.com/office/powerpoint/2010/main" val="3141850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25" grpId="0"/>
      <p:bldP spid="27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8964DE2-362E-497D-A3A8-2183E7CFDFEF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80820" y="4408395"/>
            <a:ext cx="12474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back</a:t>
            </a:r>
          </a:p>
        </p:txBody>
      </p:sp>
      <p:sp>
        <p:nvSpPr>
          <p:cNvPr id="27" name="TextBox 26">
            <a:extLst/>
          </p:cNvPr>
          <p:cNvSpPr txBox="1"/>
          <p:nvPr>
            <p:custDataLst>
              <p:tags r:id="rId2"/>
            </p:custDataLst>
          </p:nvPr>
        </p:nvSpPr>
        <p:spPr>
          <a:xfrm>
            <a:off x="2625899" y="4408395"/>
            <a:ext cx="15386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revise</a:t>
            </a:r>
          </a:p>
        </p:txBody>
      </p:sp>
    </p:spTree>
    <p:extLst>
      <p:ext uri="{BB962C8B-B14F-4D97-AF65-F5344CB8AC3E}">
        <p14:creationId xmlns:p14="http://schemas.microsoft.com/office/powerpoint/2010/main" val="3901659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8964DE2-362E-497D-A3A8-2183E7CFDFEF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670430" y="3641345"/>
            <a:ext cx="26588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hypothesis</a:t>
            </a:r>
          </a:p>
        </p:txBody>
      </p:sp>
      <p:sp>
        <p:nvSpPr>
          <p:cNvPr id="17" name="TextBox 16">
            <a:extLst/>
          </p:cNvPr>
          <p:cNvSpPr txBox="1"/>
          <p:nvPr>
            <p:custDataLst>
              <p:tags r:id="rId2"/>
            </p:custDataLst>
          </p:nvPr>
        </p:nvSpPr>
        <p:spPr>
          <a:xfrm>
            <a:off x="1383998" y="4372411"/>
            <a:ext cx="12582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right</a:t>
            </a:r>
          </a:p>
        </p:txBody>
      </p:sp>
      <p:sp>
        <p:nvSpPr>
          <p:cNvPr id="25" name="TextBox 24">
            <a:extLst/>
          </p:cNvPr>
          <p:cNvSpPr txBox="1"/>
          <p:nvPr>
            <p:custDataLst>
              <p:tags r:id="rId3"/>
            </p:custDataLst>
          </p:nvPr>
        </p:nvSpPr>
        <p:spPr>
          <a:xfrm>
            <a:off x="3340995" y="4373652"/>
            <a:ext cx="16375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wrong</a:t>
            </a:r>
          </a:p>
        </p:txBody>
      </p:sp>
      <p:sp>
        <p:nvSpPr>
          <p:cNvPr id="27" name="TextBox 26">
            <a:extLst/>
          </p:cNvPr>
          <p:cNvSpPr txBox="1"/>
          <p:nvPr>
            <p:custDataLst>
              <p:tags r:id="rId4"/>
            </p:custDataLst>
          </p:nvPr>
        </p:nvSpPr>
        <p:spPr>
          <a:xfrm>
            <a:off x="1645597" y="5048263"/>
            <a:ext cx="28925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information</a:t>
            </a:r>
          </a:p>
        </p:txBody>
      </p:sp>
      <p:sp>
        <p:nvSpPr>
          <p:cNvPr id="29" name="TextBox 28">
            <a:extLst/>
          </p:cNvPr>
          <p:cNvSpPr txBox="1"/>
          <p:nvPr>
            <p:custDataLst>
              <p:tags r:id="rId5"/>
            </p:custDataLst>
          </p:nvPr>
        </p:nvSpPr>
        <p:spPr>
          <a:xfrm>
            <a:off x="5307638" y="5085262"/>
            <a:ext cx="14436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share</a:t>
            </a:r>
          </a:p>
        </p:txBody>
      </p:sp>
    </p:spTree>
    <p:extLst>
      <p:ext uri="{BB962C8B-B14F-4D97-AF65-F5344CB8AC3E}">
        <p14:creationId xmlns:p14="http://schemas.microsoft.com/office/powerpoint/2010/main" val="189465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25" grpId="0"/>
      <p:bldP spid="27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8964DE2-362E-497D-A3A8-2183E7CFDFEF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5325966" y="3577965"/>
            <a:ext cx="16359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report</a:t>
            </a:r>
          </a:p>
        </p:txBody>
      </p:sp>
      <p:sp>
        <p:nvSpPr>
          <p:cNvPr id="17" name="TextBox 16">
            <a:extLst/>
          </p:cNvPr>
          <p:cNvSpPr txBox="1"/>
          <p:nvPr>
            <p:custDataLst>
              <p:tags r:id="rId2"/>
            </p:custDataLst>
          </p:nvPr>
        </p:nvSpPr>
        <p:spPr>
          <a:xfrm>
            <a:off x="5515906" y="4299349"/>
            <a:ext cx="27576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science fair</a:t>
            </a:r>
          </a:p>
        </p:txBody>
      </p:sp>
      <p:sp>
        <p:nvSpPr>
          <p:cNvPr id="25" name="TextBox 24">
            <a:extLst/>
          </p:cNvPr>
          <p:cNvSpPr txBox="1"/>
          <p:nvPr>
            <p:custDataLst>
              <p:tags r:id="rId3"/>
            </p:custDataLst>
          </p:nvPr>
        </p:nvSpPr>
        <p:spPr>
          <a:xfrm>
            <a:off x="4565645" y="5022665"/>
            <a:ext cx="36231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science journal</a:t>
            </a:r>
          </a:p>
        </p:txBody>
      </p:sp>
    </p:spTree>
    <p:extLst>
      <p:ext uri="{BB962C8B-B14F-4D97-AF65-F5344CB8AC3E}">
        <p14:creationId xmlns:p14="http://schemas.microsoft.com/office/powerpoint/2010/main" val="1285314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8964DE2-362E-497D-A3A8-2183E7CFDFEF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347263" y="3890184"/>
            <a:ext cx="19292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process</a:t>
            </a:r>
          </a:p>
        </p:txBody>
      </p:sp>
      <p:sp>
        <p:nvSpPr>
          <p:cNvPr id="36" name="TextBox 35">
            <a:extLst/>
          </p:cNvPr>
          <p:cNvSpPr txBox="1"/>
          <p:nvPr>
            <p:custDataLst>
              <p:tags r:id="rId2"/>
            </p:custDataLst>
          </p:nvPr>
        </p:nvSpPr>
        <p:spPr>
          <a:xfrm>
            <a:off x="1717368" y="4606623"/>
            <a:ext cx="21868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question</a:t>
            </a:r>
          </a:p>
        </p:txBody>
      </p:sp>
      <p:sp>
        <p:nvSpPr>
          <p:cNvPr id="40" name="TextBox 39">
            <a:extLst/>
          </p:cNvPr>
          <p:cNvSpPr txBox="1"/>
          <p:nvPr>
            <p:custDataLst>
              <p:tags r:id="rId3"/>
            </p:custDataLst>
          </p:nvPr>
        </p:nvSpPr>
        <p:spPr>
          <a:xfrm>
            <a:off x="1338433" y="5344336"/>
            <a:ext cx="20106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observe</a:t>
            </a:r>
          </a:p>
        </p:txBody>
      </p:sp>
    </p:spTree>
    <p:extLst>
      <p:ext uri="{BB962C8B-B14F-4D97-AF65-F5344CB8AC3E}">
        <p14:creationId xmlns:p14="http://schemas.microsoft.com/office/powerpoint/2010/main" val="384318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6" grpId="0"/>
      <p:bldP spid="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8964DE2-362E-497D-A3A8-2183E7CFDFEF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502906" y="2984840"/>
            <a:ext cx="14886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Why?</a:t>
            </a:r>
          </a:p>
        </p:txBody>
      </p:sp>
      <p:sp>
        <p:nvSpPr>
          <p:cNvPr id="36" name="TextBox 35">
            <a:extLst/>
          </p:cNvPr>
          <p:cNvSpPr txBox="1"/>
          <p:nvPr>
            <p:custDataLst>
              <p:tags r:id="rId2"/>
            </p:custDataLst>
          </p:nvPr>
        </p:nvSpPr>
        <p:spPr>
          <a:xfrm>
            <a:off x="530498" y="3701279"/>
            <a:ext cx="14969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How?</a:t>
            </a:r>
          </a:p>
        </p:txBody>
      </p:sp>
      <p:sp>
        <p:nvSpPr>
          <p:cNvPr id="40" name="TextBox 39">
            <a:extLst/>
          </p:cNvPr>
          <p:cNvSpPr txBox="1"/>
          <p:nvPr>
            <p:custDataLst>
              <p:tags r:id="rId3"/>
            </p:custDataLst>
          </p:nvPr>
        </p:nvSpPr>
        <p:spPr>
          <a:xfrm>
            <a:off x="493547" y="4438992"/>
            <a:ext cx="18213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When?</a:t>
            </a:r>
          </a:p>
        </p:txBody>
      </p:sp>
      <p:sp>
        <p:nvSpPr>
          <p:cNvPr id="17" name="TextBox 16">
            <a:extLst/>
          </p:cNvPr>
          <p:cNvSpPr txBox="1"/>
          <p:nvPr>
            <p:custDataLst>
              <p:tags r:id="rId4"/>
            </p:custDataLst>
          </p:nvPr>
        </p:nvSpPr>
        <p:spPr>
          <a:xfrm>
            <a:off x="502906" y="5208432"/>
            <a:ext cx="16990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What?</a:t>
            </a:r>
          </a:p>
        </p:txBody>
      </p:sp>
    </p:spTree>
    <p:extLst>
      <p:ext uri="{BB962C8B-B14F-4D97-AF65-F5344CB8AC3E}">
        <p14:creationId xmlns:p14="http://schemas.microsoft.com/office/powerpoint/2010/main" val="325123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6" grpId="0"/>
      <p:bldP spid="40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8964DE2-362E-497D-A3A8-2183E7CFDFEF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670334" y="3732211"/>
            <a:ext cx="20232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testable</a:t>
            </a:r>
          </a:p>
        </p:txBody>
      </p:sp>
    </p:spTree>
    <p:extLst>
      <p:ext uri="{BB962C8B-B14F-4D97-AF65-F5344CB8AC3E}">
        <p14:creationId xmlns:p14="http://schemas.microsoft.com/office/powerpoint/2010/main" val="799835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8964DE2-362E-497D-A3A8-2183E7CFDFEF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246985" y="3283595"/>
            <a:ext cx="19575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nothing</a:t>
            </a:r>
          </a:p>
        </p:txBody>
      </p:sp>
      <p:sp>
        <p:nvSpPr>
          <p:cNvPr id="13" name="TextBox 12">
            <a:extLst/>
          </p:cNvPr>
          <p:cNvSpPr txBox="1"/>
          <p:nvPr>
            <p:custDataLst>
              <p:tags r:id="rId2"/>
            </p:custDataLst>
          </p:nvPr>
        </p:nvSpPr>
        <p:spPr>
          <a:xfrm>
            <a:off x="6327311" y="4012096"/>
            <a:ext cx="17341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known</a:t>
            </a:r>
          </a:p>
        </p:txBody>
      </p:sp>
    </p:spTree>
    <p:extLst>
      <p:ext uri="{BB962C8B-B14F-4D97-AF65-F5344CB8AC3E}">
        <p14:creationId xmlns:p14="http://schemas.microsoft.com/office/powerpoint/2010/main" val="350658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8964DE2-362E-497D-A3A8-2183E7CFDFEF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83435" y="3274546"/>
            <a:ext cx="14670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Learn</a:t>
            </a:r>
          </a:p>
        </p:txBody>
      </p:sp>
      <p:sp>
        <p:nvSpPr>
          <p:cNvPr id="13" name="TextBox 12">
            <a:extLst/>
          </p:cNvPr>
          <p:cNvSpPr txBox="1"/>
          <p:nvPr>
            <p:custDataLst>
              <p:tags r:id="rId2"/>
            </p:custDataLst>
          </p:nvPr>
        </p:nvSpPr>
        <p:spPr>
          <a:xfrm>
            <a:off x="383435" y="4716264"/>
            <a:ext cx="30370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experiments</a:t>
            </a:r>
          </a:p>
        </p:txBody>
      </p:sp>
      <p:sp>
        <p:nvSpPr>
          <p:cNvPr id="17" name="TextBox 16">
            <a:extLst/>
          </p:cNvPr>
          <p:cNvSpPr txBox="1"/>
          <p:nvPr>
            <p:custDataLst>
              <p:tags r:id="rId3"/>
            </p:custDataLst>
          </p:nvPr>
        </p:nvSpPr>
        <p:spPr>
          <a:xfrm>
            <a:off x="2895980" y="5399522"/>
            <a:ext cx="24169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answered</a:t>
            </a:r>
          </a:p>
        </p:txBody>
      </p:sp>
    </p:spTree>
    <p:extLst>
      <p:ext uri="{BB962C8B-B14F-4D97-AF65-F5344CB8AC3E}">
        <p14:creationId xmlns:p14="http://schemas.microsoft.com/office/powerpoint/2010/main" val="2375295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8964DE2-362E-497D-A3A8-2183E7CFDFEF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83435" y="4605273"/>
            <a:ext cx="14702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guess</a:t>
            </a:r>
          </a:p>
        </p:txBody>
      </p:sp>
      <p:sp>
        <p:nvSpPr>
          <p:cNvPr id="13" name="TextBox 12">
            <a:extLst/>
          </p:cNvPr>
          <p:cNvSpPr txBox="1"/>
          <p:nvPr>
            <p:custDataLst>
              <p:tags r:id="rId2"/>
            </p:custDataLst>
          </p:nvPr>
        </p:nvSpPr>
        <p:spPr>
          <a:xfrm>
            <a:off x="4436026" y="4622074"/>
            <a:ext cx="18473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answer</a:t>
            </a:r>
          </a:p>
        </p:txBody>
      </p:sp>
      <p:sp>
        <p:nvSpPr>
          <p:cNvPr id="17" name="TextBox 16">
            <a:extLst/>
          </p:cNvPr>
          <p:cNvSpPr txBox="1"/>
          <p:nvPr>
            <p:custDataLst>
              <p:tags r:id="rId3"/>
            </p:custDataLst>
          </p:nvPr>
        </p:nvSpPr>
        <p:spPr>
          <a:xfrm>
            <a:off x="5458777" y="5332235"/>
            <a:ext cx="25304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prediction</a:t>
            </a:r>
          </a:p>
        </p:txBody>
      </p:sp>
    </p:spTree>
    <p:extLst>
      <p:ext uri="{BB962C8B-B14F-4D97-AF65-F5344CB8AC3E}">
        <p14:creationId xmlns:p14="http://schemas.microsoft.com/office/powerpoint/2010/main" val="268959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8964DE2-362E-497D-A3A8-2183E7CFDFEF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83435" y="4587171"/>
            <a:ext cx="21745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measure</a:t>
            </a:r>
          </a:p>
        </p:txBody>
      </p:sp>
      <p:sp>
        <p:nvSpPr>
          <p:cNvPr id="17" name="TextBox 16">
            <a:extLst/>
          </p:cNvPr>
          <p:cNvSpPr txBox="1"/>
          <p:nvPr>
            <p:custDataLst>
              <p:tags r:id="rId2"/>
            </p:custDataLst>
          </p:nvPr>
        </p:nvSpPr>
        <p:spPr>
          <a:xfrm>
            <a:off x="3465935" y="5314133"/>
            <a:ext cx="19303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opinion</a:t>
            </a:r>
          </a:p>
        </p:txBody>
      </p:sp>
    </p:spTree>
    <p:extLst>
      <p:ext uri="{BB962C8B-B14F-4D97-AF65-F5344CB8AC3E}">
        <p14:creationId xmlns:p14="http://schemas.microsoft.com/office/powerpoint/2010/main" val="414477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8964DE2-362E-497D-A3A8-2183E7CFDFEF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83435" y="3690876"/>
            <a:ext cx="26588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hypothesis</a:t>
            </a:r>
          </a:p>
        </p:txBody>
      </p:sp>
      <p:sp>
        <p:nvSpPr>
          <p:cNvPr id="17" name="TextBox 16">
            <a:extLst/>
          </p:cNvPr>
          <p:cNvSpPr txBox="1"/>
          <p:nvPr>
            <p:custDataLst>
              <p:tags r:id="rId2"/>
            </p:custDataLst>
          </p:nvPr>
        </p:nvSpPr>
        <p:spPr>
          <a:xfrm>
            <a:off x="6554410" y="3690876"/>
            <a:ext cx="9430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fair</a:t>
            </a:r>
          </a:p>
        </p:txBody>
      </p:sp>
      <p:sp>
        <p:nvSpPr>
          <p:cNvPr id="21" name="TextBox 20">
            <a:extLst/>
          </p:cNvPr>
          <p:cNvSpPr txBox="1"/>
          <p:nvPr>
            <p:custDataLst>
              <p:tags r:id="rId3"/>
            </p:custDataLst>
          </p:nvPr>
        </p:nvSpPr>
        <p:spPr>
          <a:xfrm>
            <a:off x="4363014" y="4401361"/>
            <a:ext cx="22282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variables</a:t>
            </a:r>
          </a:p>
        </p:txBody>
      </p:sp>
      <p:sp>
        <p:nvSpPr>
          <p:cNvPr id="23" name="TextBox 22">
            <a:extLst/>
          </p:cNvPr>
          <p:cNvSpPr txBox="1"/>
          <p:nvPr>
            <p:custDataLst>
              <p:tags r:id="rId4"/>
            </p:custDataLst>
          </p:nvPr>
        </p:nvSpPr>
        <p:spPr>
          <a:xfrm>
            <a:off x="2657082" y="5141156"/>
            <a:ext cx="22577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repeated</a:t>
            </a:r>
          </a:p>
        </p:txBody>
      </p:sp>
      <p:sp>
        <p:nvSpPr>
          <p:cNvPr id="25" name="TextBox 24">
            <a:extLst/>
          </p:cNvPr>
          <p:cNvSpPr txBox="1"/>
          <p:nvPr>
            <p:custDataLst>
              <p:tags r:id="rId5"/>
            </p:custDataLst>
          </p:nvPr>
        </p:nvSpPr>
        <p:spPr>
          <a:xfrm>
            <a:off x="5746271" y="5815914"/>
            <a:ext cx="16578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others</a:t>
            </a:r>
          </a:p>
        </p:txBody>
      </p:sp>
    </p:spTree>
    <p:extLst>
      <p:ext uri="{BB962C8B-B14F-4D97-AF65-F5344CB8AC3E}">
        <p14:creationId xmlns:p14="http://schemas.microsoft.com/office/powerpoint/2010/main" val="417936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21" grpId="0"/>
      <p:bldP spid="23" grpId="0"/>
      <p:bldP spid="2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702</TotalTime>
  <Words>57</Words>
  <Application>Microsoft Macintosh PowerPoint</Application>
  <PresentationFormat>On-screen Show (4:3)</PresentationFormat>
  <Paragraphs>51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Punnett Squares Doodle Notes</dc:title>
  <dc:creator>Tammy</dc:creator>
  <cp:lastModifiedBy>Microsoft Office User</cp:lastModifiedBy>
  <cp:revision>94</cp:revision>
  <dcterms:created xsi:type="dcterms:W3CDTF">2018-07-15T12:44:15Z</dcterms:created>
  <dcterms:modified xsi:type="dcterms:W3CDTF">2018-08-28T11:57:26Z</dcterms:modified>
</cp:coreProperties>
</file>